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2" r:id="rId12"/>
    <p:sldId id="490" r:id="rId13"/>
    <p:sldId id="491" r:id="rId14"/>
    <p:sldId id="493" r:id="rId15"/>
    <p:sldId id="494" r:id="rId16"/>
    <p:sldId id="495" r:id="rId17"/>
    <p:sldId id="497" r:id="rId18"/>
    <p:sldId id="500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380427" y="5039195"/>
            <a:ext cx="322724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5009282" y="504747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6022234" y="524434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599896" y="370679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149325" y="367969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285556" y="389655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419975" y="2181509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040396" y="218150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231483" y="23793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4096162" y="2496277"/>
            <a:ext cx="944234" cy="26183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4606214" y="4020641"/>
            <a:ext cx="543111" cy="7077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4070517" y="5342331"/>
            <a:ext cx="938765" cy="460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180771" y="247362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922643" y="5277046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548708" y="3965614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0" y="1367631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48926" y="1929245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75118" y="1500418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645402" y="3831383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539154" y="454115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4691458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4734920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4699156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9478</TotalTime>
  <Words>1346</Words>
  <Application>Microsoft Office PowerPoint</Application>
  <PresentationFormat>Widescreen</PresentationFormat>
  <Paragraphs>218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839</cp:revision>
  <dcterms:created xsi:type="dcterms:W3CDTF">2016-07-10T03:33:26Z</dcterms:created>
  <dcterms:modified xsi:type="dcterms:W3CDTF">2021-05-21T12:17:03Z</dcterms:modified>
</cp:coreProperties>
</file>